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866F-4429-4937-98F1-3CECCC8A36F6}" type="datetimeFigureOut">
              <a:rPr lang="ru-RU" smtClean="0"/>
              <a:pPr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E60-B352-43CC-ACC7-D382B674E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866F-4429-4937-98F1-3CECCC8A36F6}" type="datetimeFigureOut">
              <a:rPr lang="ru-RU" smtClean="0"/>
              <a:pPr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E60-B352-43CC-ACC7-D382B674E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866F-4429-4937-98F1-3CECCC8A36F6}" type="datetimeFigureOut">
              <a:rPr lang="ru-RU" smtClean="0"/>
              <a:pPr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E60-B352-43CC-ACC7-D382B674E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866F-4429-4937-98F1-3CECCC8A36F6}" type="datetimeFigureOut">
              <a:rPr lang="ru-RU" smtClean="0"/>
              <a:pPr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E60-B352-43CC-ACC7-D382B674E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866F-4429-4937-98F1-3CECCC8A36F6}" type="datetimeFigureOut">
              <a:rPr lang="ru-RU" smtClean="0"/>
              <a:pPr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E60-B352-43CC-ACC7-D382B674E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866F-4429-4937-98F1-3CECCC8A36F6}" type="datetimeFigureOut">
              <a:rPr lang="ru-RU" smtClean="0"/>
              <a:pPr/>
              <a:t>17.04.2021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E60-B352-43CC-ACC7-D382B674E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866F-4429-4937-98F1-3CECCC8A36F6}" type="datetimeFigureOut">
              <a:rPr lang="ru-RU" smtClean="0"/>
              <a:pPr/>
              <a:t>17.04.2021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E60-B352-43CC-ACC7-D382B674E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866F-4429-4937-98F1-3CECCC8A36F6}" type="datetimeFigureOut">
              <a:rPr lang="ru-RU" smtClean="0"/>
              <a:pPr/>
              <a:t>17.04.2021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E60-B352-43CC-ACC7-D382B674E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866F-4429-4937-98F1-3CECCC8A36F6}" type="datetimeFigureOut">
              <a:rPr lang="ru-RU" smtClean="0"/>
              <a:pPr/>
              <a:t>17.04.2021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E60-B352-43CC-ACC7-D382B674E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866F-4429-4937-98F1-3CECCC8A36F6}" type="datetimeFigureOut">
              <a:rPr lang="ru-RU" smtClean="0"/>
              <a:pPr/>
              <a:t>17.04.2021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E60-B352-43CC-ACC7-D382B674E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866F-4429-4937-98F1-3CECCC8A36F6}" type="datetimeFigureOut">
              <a:rPr lang="ru-RU" smtClean="0"/>
              <a:pPr/>
              <a:t>17.04.2021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E60-B352-43CC-ACC7-D382B674E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8866F-4429-4937-98F1-3CECCC8A36F6}" type="datetimeFigureOut">
              <a:rPr lang="ru-RU" smtClean="0"/>
              <a:pPr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12E60-B352-43CC-ACC7-D382B674E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571480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Тема: «Для чего нужна вода»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57222" y="5000636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Девиз занятия: </a:t>
            </a:r>
            <a:r>
              <a:rPr lang="ru-RU" sz="2400" b="1" i="1" dirty="0" smtClean="0">
                <a:solidFill>
                  <a:srgbClr val="7030A0"/>
                </a:solidFill>
              </a:rPr>
              <a:t>ВОДА – ЭТО ЖИЗНЬ</a:t>
            </a:r>
            <a:r>
              <a:rPr lang="ru-RU" sz="2400" dirty="0" smtClean="0"/>
              <a:t>!</a:t>
            </a:r>
            <a:endParaRPr lang="ru-RU" sz="2400" dirty="0"/>
          </a:p>
        </p:txBody>
      </p:sp>
      <p:pic>
        <p:nvPicPr>
          <p:cNvPr id="8" name="Рисунок 7" descr="D:\Мои_документы\ПРАВИЛЬНОЕ ПИТАНИЕ\Аня у экрана.jpg"/>
          <p:cNvPicPr/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6858016" y="428604"/>
            <a:ext cx="1713384" cy="230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Мои_документы\ПРАВИЛЬНОЕ ПИТАНИЕ\Анел за партой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00174"/>
            <a:ext cx="2428892" cy="301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Мои_документы\ПРАВИЛЬНОЕ ПИТАНИЕ\Артем за партой.jpg"/>
          <p:cNvPicPr/>
          <p:nvPr/>
        </p:nvPicPr>
        <p:blipFill>
          <a:blip r:embed="rId4" cstate="print">
            <a:lum bright="10000" contrast="30000"/>
          </a:blip>
          <a:srcRect/>
          <a:stretch>
            <a:fillRect/>
          </a:stretch>
        </p:blipFill>
        <p:spPr bwMode="auto">
          <a:xfrm>
            <a:off x="6715140" y="3643314"/>
            <a:ext cx="2143140" cy="281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Мои_документы\ПРАВИЛЬНОЕ ПИТАНИЕ\Саша за партой.jpg"/>
          <p:cNvPicPr/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4214810" y="1643050"/>
            <a:ext cx="2000264" cy="281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14282" y="142852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МКОУ «Побединская СШ»  3 класс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Мои_документы\ПРАВИЛЬНОЕ ПИТАНИЕ\Артем опыт.jpg"/>
          <p:cNvPicPr/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000364" y="2143116"/>
            <a:ext cx="253289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Мои_документы\ПРАВИЛЬНОЕ ПИТАНИЕ\Артем_опыт.jpg"/>
          <p:cNvPicPr/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85720" y="1000108"/>
            <a:ext cx="249189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Мои_документы\ПРАВИЛЬНОЕ ПИТАНИЕ\Ильдар опыт.jpg"/>
          <p:cNvPicPr/>
          <p:nvPr/>
        </p:nvPicPr>
        <p:blipFill>
          <a:blip r:embed="rId4" cstate="print">
            <a:lum contrast="30000"/>
          </a:blip>
          <a:srcRect t="24444" r="5932"/>
          <a:stretch>
            <a:fillRect/>
          </a:stretch>
        </p:blipFill>
        <p:spPr bwMode="auto">
          <a:xfrm>
            <a:off x="6215074" y="3071810"/>
            <a:ext cx="2357454" cy="269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5286380" y="142852"/>
            <a:ext cx="3143272" cy="209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142852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Опыт</a:t>
            </a:r>
            <a:r>
              <a:rPr lang="ru-RU" dirty="0" smtClean="0"/>
              <a:t>: </a:t>
            </a:r>
            <a:r>
              <a:rPr lang="ru-RU" b="1" i="1" dirty="0" smtClean="0">
                <a:solidFill>
                  <a:srgbClr val="C00000"/>
                </a:solidFill>
              </a:rPr>
              <a:t>РОЛЬ ВОДЫ В ОРГАНИЗМЕ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5572140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ЗАНЯТИЕ С УЧАЩИМИСЯ 3 КЛАССА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Мои_документы\ПРАВИЛЬНОЕ ПИТАНИЕ\команда_победитель.jpg"/>
          <p:cNvPicPr/>
          <p:nvPr/>
        </p:nvPicPr>
        <p:blipFill>
          <a:blip r:embed="rId2" cstate="print">
            <a:lum bright="20000" contrast="10000"/>
          </a:blip>
          <a:srcRect t="1925" b="11461"/>
          <a:stretch>
            <a:fillRect/>
          </a:stretch>
        </p:blipFill>
        <p:spPr bwMode="auto">
          <a:xfrm>
            <a:off x="642910" y="571480"/>
            <a:ext cx="4286280" cy="235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42853"/>
            <a:ext cx="514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Команда «</a:t>
            </a:r>
            <a:r>
              <a:rPr lang="ru-RU" b="1" i="1" dirty="0" smtClean="0">
                <a:solidFill>
                  <a:srgbClr val="0070C0"/>
                </a:solidFill>
              </a:rPr>
              <a:t>Дельфин</a:t>
            </a:r>
            <a:r>
              <a:rPr lang="ru-RU" b="1" dirty="0" smtClean="0"/>
              <a:t>» – </a:t>
            </a:r>
            <a:r>
              <a:rPr lang="ru-RU" b="1" dirty="0" smtClean="0">
                <a:solidFill>
                  <a:srgbClr val="FF0000"/>
                </a:solidFill>
              </a:rPr>
              <a:t>победитель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D:\Мои_документы\ПРАВИЛЬНОЕ ПИТАНИЕ\Рисунки общий снимок.jpg"/>
          <p:cNvPicPr/>
          <p:nvPr/>
        </p:nvPicPr>
        <p:blipFill>
          <a:blip r:embed="rId3" cstate="print">
            <a:lum bright="20000" contrast="30000"/>
          </a:blip>
          <a:srcRect t="26683" b="6490"/>
          <a:stretch>
            <a:fillRect/>
          </a:stretch>
        </p:blipFill>
        <p:spPr bwMode="auto">
          <a:xfrm>
            <a:off x="642910" y="3286124"/>
            <a:ext cx="4929222" cy="268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ои_документы\ПРАВИЛЬНОЕ ПИТАНИЕ\рисунки.jpg"/>
          <p:cNvPicPr/>
          <p:nvPr/>
        </p:nvPicPr>
        <p:blipFill>
          <a:blip r:embed="rId4" cstate="print"/>
          <a:srcRect t="7904"/>
          <a:stretch>
            <a:fillRect/>
          </a:stretch>
        </p:blipFill>
        <p:spPr bwMode="auto">
          <a:xfrm>
            <a:off x="5643570" y="1357298"/>
            <a:ext cx="3133734" cy="191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Мои_документы\ПРАВИЛЬНОЕ ПИТАНИЕ\Рисунки Таня и Анель.jpg"/>
          <p:cNvPicPr/>
          <p:nvPr/>
        </p:nvPicPr>
        <p:blipFill>
          <a:blip r:embed="rId5" cstate="print">
            <a:lum bright="30000" contrast="20000"/>
          </a:blip>
          <a:srcRect/>
          <a:stretch>
            <a:fillRect/>
          </a:stretch>
        </p:blipFill>
        <p:spPr bwMode="auto">
          <a:xfrm>
            <a:off x="6572264" y="3643314"/>
            <a:ext cx="1684517" cy="2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86380" y="428604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Конкурс рисунков</a:t>
            </a:r>
          </a:p>
          <a:p>
            <a:pPr algn="ctr"/>
            <a:r>
              <a:rPr lang="ru-RU" b="1" dirty="0" smtClean="0"/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«ВОДА – ЭТО ЖИЗНЬ!»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Экран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2021-03-17T17:13:59Z</dcterms:created>
  <dcterms:modified xsi:type="dcterms:W3CDTF">2021-04-17T15:44:41Z</dcterms:modified>
</cp:coreProperties>
</file>